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3054" y="60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24136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Derrick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Penwood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Eric Henwood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targets (10 + 2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2 tux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A picture containing floor, indoor&#10;&#10;Description automatically generated">
            <a:extLst>
              <a:ext uri="{FF2B5EF4-FFF2-40B4-BE49-F238E27FC236}">
                <a16:creationId xmlns:a16="http://schemas.microsoft.com/office/drawing/2014/main" id="{45188D62-ADA2-D071-9BB5-7652ED92E6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754056"/>
            <a:ext cx="7025777" cy="51649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Derrick </a:t>
            </a:r>
            <a:r>
              <a:rPr lang="en-US" b="1" dirty="0" err="1"/>
              <a:t>Penwood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29</a:t>
            </a:r>
          </a:p>
          <a:p>
            <a:r>
              <a:rPr lang="en-US" dirty="0"/>
              <a:t>Targets: 14 USPSA, 1 steel</a:t>
            </a:r>
          </a:p>
          <a:p>
            <a:endParaRPr lang="en-US" dirty="0"/>
          </a:p>
          <a:p>
            <a:r>
              <a:rPr lang="en-US" dirty="0"/>
              <a:t>Handgun start position: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feet on X’s, stock on belt. Loaded carbine is held with both hands, stock on belt.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</TotalTime>
  <Words>127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2023-04-21T00:10:45Z</dcterms:modified>
  <cp:category>Shooting</cp:category>
</cp:coreProperties>
</file>

<file path=docProps/thumbnail.jpeg>
</file>